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 snapToGrid="0" snapToObjects="1">
      <p:cViewPr varScale="1">
        <p:scale>
          <a:sx n="106" d="100"/>
          <a:sy n="106" d="100"/>
        </p:scale>
        <p:origin x="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EA106-F895-2E42-9952-53ADA3EAF6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E3FC17-BB88-BB49-88AF-33B0AF6275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D4DF1-9176-E044-9F61-F89278FE6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0489-FC5D-EF42-9030-BE03989C8CBF}" type="datetimeFigureOut">
              <a:rPr lang="en-US" smtClean="0"/>
              <a:t>5/9/22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9B226-A2AD-A841-8BFF-0CC29EEB6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B00F8-1C8E-5F42-919A-6EB9D5EED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4B59-1E86-1045-8E53-7264B861B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9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5E870-267B-8B4F-9E9A-B47A1956D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B6C220-3F06-CA4D-8B18-B10C3E4EE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C3471-16AA-934E-91E3-E39408212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0489-FC5D-EF42-9030-BE03989C8CBF}" type="datetimeFigureOut">
              <a:rPr lang="en-US" smtClean="0"/>
              <a:t>5/9/22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9E775-A823-784E-B961-140E7F813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ED7FB-09D5-3D45-959F-A4D2FB25C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4B59-1E86-1045-8E53-7264B861B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01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733CF6-3A80-5B4F-B6C9-D3652FF841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2341-BD69-9548-8802-C8559A4ACF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283CC-DC33-0644-928B-F663FEEF2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0489-FC5D-EF42-9030-BE03989C8CBF}" type="datetimeFigureOut">
              <a:rPr lang="en-US" smtClean="0"/>
              <a:t>5/9/22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7F39D-C531-A748-A103-B1B2F8889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52A11-3331-944D-A015-63FF13B46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4B59-1E86-1045-8E53-7264B861B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2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200DC-7C48-AC47-9F38-0CA0333FF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E24E5-994C-C949-9374-0A8821C83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33B19-48DF-BF41-A158-6546BAAA9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0489-FC5D-EF42-9030-BE03989C8CBF}" type="datetimeFigureOut">
              <a:rPr lang="en-US" smtClean="0"/>
              <a:t>5/9/22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766F9-9643-3942-A98E-6963AAF11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EA477-088F-4A4A-9C69-49F8E1AD4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4B59-1E86-1045-8E53-7264B861B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13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00B21-AAA6-FF4D-BAB4-9843308ED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9CE271-7D2F-D74C-986D-B612D5DE6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15350-2BDA-D041-9942-BE144E57D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0489-FC5D-EF42-9030-BE03989C8CBF}" type="datetimeFigureOut">
              <a:rPr lang="en-US" smtClean="0"/>
              <a:t>5/9/22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480201-D255-574E-829E-8B2596537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322E4-BA7F-9447-99FF-26D6FEB9D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4B59-1E86-1045-8E53-7264B861B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05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B5032-425B-4C4C-A8A6-A189801E7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39251-1768-2249-8CFF-E8A86CA0D8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12614B-3E39-654B-AE9B-76B038798B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B3D090-1B40-1944-A959-9B4533FAA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0489-FC5D-EF42-9030-BE03989C8CBF}" type="datetimeFigureOut">
              <a:rPr lang="en-US" smtClean="0"/>
              <a:t>5/9/22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7A070C-1A96-364F-B23C-849B0FBF6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7D84BE-79F2-3B4D-9C0D-7F081396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4B59-1E86-1045-8E53-7264B861B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203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B6021-B7A4-D544-87F9-B8E83CF83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43B647-4EBE-A547-A0C0-B2C0806B44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BDC8E7-38A8-964D-9A31-BEA12945FF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C32200-39E8-8546-9975-0B3ACAD5AB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01002B-1037-D842-99A0-25C3A8C58D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93D264-3461-3F4E-978D-45DC93CDC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0489-FC5D-EF42-9030-BE03989C8CBF}" type="datetimeFigureOut">
              <a:rPr lang="en-US" smtClean="0"/>
              <a:t>5/9/22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BCFEB3-64AE-114C-86CC-5D57CBE3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B2543B-7A30-FB44-869F-FE1C9CA6F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4B59-1E86-1045-8E53-7264B861B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162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D7D22-AC3C-6E44-A355-F23EF654A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4FA605-C03A-E14B-9B7F-8F88F0277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0489-FC5D-EF42-9030-BE03989C8CBF}" type="datetimeFigureOut">
              <a:rPr lang="en-US" smtClean="0"/>
              <a:t>5/9/22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94D9E4-5D3D-A948-AF75-45CA0D48B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39C8EF-295B-9F4C-B8F5-66740C8D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4B59-1E86-1045-8E53-7264B861B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43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A87A0E-10C7-4D4C-A156-00A3E9E4F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0489-FC5D-EF42-9030-BE03989C8CBF}" type="datetimeFigureOut">
              <a:rPr lang="en-US" smtClean="0"/>
              <a:t>5/9/22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68718-EBAD-0049-B8C1-ABBE5A16B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29BB85-5CBB-9540-8F6F-B8262E088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4B59-1E86-1045-8E53-7264B861B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38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67FB8-0FBB-AC41-9916-CE053C65F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39FAA-400C-B245-A6D0-52C98EA6E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32ED27-F353-8D45-B420-65DBA14EDD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8BBBE6-8B44-4949-BCF1-13E901FCE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0489-FC5D-EF42-9030-BE03989C8CBF}" type="datetimeFigureOut">
              <a:rPr lang="en-US" smtClean="0"/>
              <a:t>5/9/22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4F29BF-F939-9D45-BB91-0F015BFC6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F518BE-9C5C-504F-85DF-8C28790B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4B59-1E86-1045-8E53-7264B861B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24832-2FF3-5E46-967D-4DDBB36BE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D5E17D-C578-784C-8537-D7A48AA7E1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422F14-04E0-804D-BA73-32E43E4924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DD434C-0F8A-CA4F-B22B-D8D1A1069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0489-FC5D-EF42-9030-BE03989C8CBF}" type="datetimeFigureOut">
              <a:rPr lang="en-US" smtClean="0"/>
              <a:t>5/9/22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2DCD23-2323-054A-89A9-748EADE20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95AC77-0F6C-C646-A539-597DF7AB8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4B59-1E86-1045-8E53-7264B861B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6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D81B13-C7E9-394E-B2CE-E8776AA30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95B82-3CC2-5C4C-B135-BE78EA0780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F68407-E22E-F94D-BA77-EAA40F930D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F0489-FC5D-EF42-9030-BE03989C8CBF}" type="datetimeFigureOut">
              <a:rPr lang="en-US" smtClean="0"/>
              <a:t>5/9/22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95559-7641-6F48-99CE-F90BE89CEA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CB38C-8A8B-0A44-9DBF-38FEA74687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34B59-1E86-1045-8E53-7264B861B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52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6BCF22F-599B-DB4E-93E8-72AA2CC1E3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34" t="22698" r="83758" b="20952"/>
          <a:stretch/>
        </p:blipFill>
        <p:spPr>
          <a:xfrm rot="5400000">
            <a:off x="3502271" y="-2903564"/>
            <a:ext cx="685805" cy="6580012"/>
          </a:xfrm>
          <a:prstGeom prst="rect">
            <a:avLst/>
          </a:prstGeom>
        </p:spPr>
      </p:pic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4E85806D-740D-364A-96E9-B3713D0AB938}"/>
              </a:ext>
            </a:extLst>
          </p:cNvPr>
          <p:cNvCxnSpPr>
            <a:cxnSpLocks/>
          </p:cNvCxnSpPr>
          <p:nvPr/>
        </p:nvCxnSpPr>
        <p:spPr>
          <a:xfrm>
            <a:off x="9093921" y="4820773"/>
            <a:ext cx="0" cy="561757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21293468-C8C6-8D44-AB91-FCF9F1415BAE}"/>
              </a:ext>
            </a:extLst>
          </p:cNvPr>
          <p:cNvCxnSpPr>
            <a:cxnSpLocks/>
          </p:cNvCxnSpPr>
          <p:nvPr/>
        </p:nvCxnSpPr>
        <p:spPr>
          <a:xfrm>
            <a:off x="10380158" y="4822701"/>
            <a:ext cx="0" cy="561757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E9CA936D-3018-344F-8A43-42AAD07D9780}"/>
              </a:ext>
            </a:extLst>
          </p:cNvPr>
          <p:cNvCxnSpPr>
            <a:cxnSpLocks/>
          </p:cNvCxnSpPr>
          <p:nvPr/>
        </p:nvCxnSpPr>
        <p:spPr>
          <a:xfrm>
            <a:off x="7603167" y="4824329"/>
            <a:ext cx="0" cy="561757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5BB6BE79-2DBF-B245-8917-5E185C467E7C}"/>
              </a:ext>
            </a:extLst>
          </p:cNvPr>
          <p:cNvCxnSpPr>
            <a:cxnSpLocks/>
          </p:cNvCxnSpPr>
          <p:nvPr/>
        </p:nvCxnSpPr>
        <p:spPr>
          <a:xfrm>
            <a:off x="4911914" y="4824329"/>
            <a:ext cx="0" cy="561757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E7DF8512-F88E-7E48-B221-520BEEF4CB79}"/>
              </a:ext>
            </a:extLst>
          </p:cNvPr>
          <p:cNvCxnSpPr>
            <a:cxnSpLocks/>
          </p:cNvCxnSpPr>
          <p:nvPr/>
        </p:nvCxnSpPr>
        <p:spPr>
          <a:xfrm>
            <a:off x="3748223" y="3427767"/>
            <a:ext cx="0" cy="561757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29690334-B54D-2742-AADC-F45B281D25E9}"/>
              </a:ext>
            </a:extLst>
          </p:cNvPr>
          <p:cNvCxnSpPr>
            <a:cxnSpLocks/>
          </p:cNvCxnSpPr>
          <p:nvPr/>
        </p:nvCxnSpPr>
        <p:spPr>
          <a:xfrm>
            <a:off x="9723438" y="3427767"/>
            <a:ext cx="0" cy="1396563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A1513F5-E0E4-524D-A2AC-99F7D79E276D}"/>
              </a:ext>
            </a:extLst>
          </p:cNvPr>
          <p:cNvCxnSpPr>
            <a:cxnSpLocks/>
          </p:cNvCxnSpPr>
          <p:nvPr/>
        </p:nvCxnSpPr>
        <p:spPr>
          <a:xfrm>
            <a:off x="1726719" y="3427767"/>
            <a:ext cx="0" cy="2318668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B1E96870-CCC5-0147-9F3D-4B089E45B1F9}"/>
              </a:ext>
            </a:extLst>
          </p:cNvPr>
          <p:cNvCxnSpPr/>
          <p:nvPr/>
        </p:nvCxnSpPr>
        <p:spPr>
          <a:xfrm>
            <a:off x="6255953" y="1558256"/>
            <a:ext cx="0" cy="3431981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C0E4A69-0979-5B41-2D3A-113FD3F05C82}"/>
              </a:ext>
            </a:extLst>
          </p:cNvPr>
          <p:cNvGrpSpPr/>
          <p:nvPr/>
        </p:nvGrpSpPr>
        <p:grpSpPr>
          <a:xfrm>
            <a:off x="5683201" y="859972"/>
            <a:ext cx="1145507" cy="1139042"/>
            <a:chOff x="5683201" y="859972"/>
            <a:chExt cx="1145507" cy="113904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A273B60-08DF-8348-BD8E-719ACA78AB52}"/>
                </a:ext>
              </a:extLst>
            </p:cNvPr>
            <p:cNvSpPr/>
            <p:nvPr/>
          </p:nvSpPr>
          <p:spPr>
            <a:xfrm>
              <a:off x="5683201" y="859972"/>
              <a:ext cx="1145507" cy="1139042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46BFD00-2479-4644-9169-738E90580F35}"/>
                </a:ext>
              </a:extLst>
            </p:cNvPr>
            <p:cNvSpPr txBox="1"/>
            <p:nvPr/>
          </p:nvSpPr>
          <p:spPr>
            <a:xfrm>
              <a:off x="5768053" y="862342"/>
              <a:ext cx="975802" cy="272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latin typeface="Montserrat" pitchFamily="2" charset="77"/>
                </a:rPr>
                <a:t>FUNCTION</a:t>
              </a:r>
            </a:p>
            <a:p>
              <a:pPr algn="ctr"/>
              <a:r>
                <a:rPr lang="en-US" sz="900" dirty="0">
                  <a:latin typeface="Montserrat" pitchFamily="2" charset="77"/>
                </a:rPr>
                <a:t>NAME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F14288E-5C24-754B-ABFC-607552B7C595}"/>
                </a:ext>
              </a:extLst>
            </p:cNvPr>
            <p:cNvSpPr txBox="1"/>
            <p:nvPr/>
          </p:nvSpPr>
          <p:spPr>
            <a:xfrm>
              <a:off x="5751208" y="1212336"/>
              <a:ext cx="1077499" cy="714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DF0D1A7-D641-D4A6-3B28-8A91B999611F}"/>
              </a:ext>
            </a:extLst>
          </p:cNvPr>
          <p:cNvGrpSpPr/>
          <p:nvPr/>
        </p:nvGrpSpPr>
        <p:grpSpPr>
          <a:xfrm>
            <a:off x="5683201" y="2216917"/>
            <a:ext cx="1145507" cy="1139042"/>
            <a:chOff x="5683201" y="2216917"/>
            <a:chExt cx="1145507" cy="1139042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2EA99E4-DBAE-434E-A4F1-436CD8665A65}"/>
                </a:ext>
              </a:extLst>
            </p:cNvPr>
            <p:cNvSpPr/>
            <p:nvPr/>
          </p:nvSpPr>
          <p:spPr>
            <a:xfrm>
              <a:off x="5683201" y="2216917"/>
              <a:ext cx="1145507" cy="1139042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DE2B473-2048-3B47-958E-B1B599AF2332}"/>
                </a:ext>
              </a:extLst>
            </p:cNvPr>
            <p:cNvSpPr txBox="1"/>
            <p:nvPr/>
          </p:nvSpPr>
          <p:spPr>
            <a:xfrm>
              <a:off x="5768053" y="2219288"/>
              <a:ext cx="975802" cy="272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latin typeface="Montserrat" pitchFamily="2" charset="77"/>
                </a:rPr>
                <a:t>FUNCTION</a:t>
              </a:r>
            </a:p>
            <a:p>
              <a:pPr algn="ctr"/>
              <a:r>
                <a:rPr lang="en-US" sz="900" dirty="0">
                  <a:latin typeface="Montserrat" pitchFamily="2" charset="77"/>
                </a:rPr>
                <a:t>NAME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B8B3B4E-4C1B-4648-BD85-5C086FB464C8}"/>
                </a:ext>
              </a:extLst>
            </p:cNvPr>
            <p:cNvSpPr txBox="1"/>
            <p:nvPr/>
          </p:nvSpPr>
          <p:spPr>
            <a:xfrm>
              <a:off x="5751208" y="2569282"/>
              <a:ext cx="1077499" cy="714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915119E-3A45-9E95-B8B2-188F07F28111}"/>
              </a:ext>
            </a:extLst>
          </p:cNvPr>
          <p:cNvGrpSpPr/>
          <p:nvPr/>
        </p:nvGrpSpPr>
        <p:grpSpPr>
          <a:xfrm>
            <a:off x="1183734" y="3544149"/>
            <a:ext cx="1145507" cy="1139042"/>
            <a:chOff x="1183734" y="3544149"/>
            <a:chExt cx="1145507" cy="1139042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623A3EF8-CB12-9D4F-A72A-D37E549A9387}"/>
                </a:ext>
              </a:extLst>
            </p:cNvPr>
            <p:cNvSpPr/>
            <p:nvPr/>
          </p:nvSpPr>
          <p:spPr>
            <a:xfrm>
              <a:off x="1183734" y="3544149"/>
              <a:ext cx="1145507" cy="1139042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1E976F6-B672-834D-9278-9C40205A218E}"/>
                </a:ext>
              </a:extLst>
            </p:cNvPr>
            <p:cNvSpPr txBox="1"/>
            <p:nvPr/>
          </p:nvSpPr>
          <p:spPr>
            <a:xfrm>
              <a:off x="1268585" y="3546519"/>
              <a:ext cx="975802" cy="272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latin typeface="Montserrat" pitchFamily="2" charset="77"/>
                </a:rPr>
                <a:t>FUNCTION</a:t>
              </a:r>
            </a:p>
            <a:p>
              <a:pPr algn="ctr"/>
              <a:r>
                <a:rPr lang="en-US" sz="900" dirty="0">
                  <a:latin typeface="Montserrat" pitchFamily="2" charset="77"/>
                </a:rPr>
                <a:t>NAME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7D32444-F807-8E4D-9E96-40C2BF744E51}"/>
                </a:ext>
              </a:extLst>
            </p:cNvPr>
            <p:cNvSpPr txBox="1"/>
            <p:nvPr/>
          </p:nvSpPr>
          <p:spPr>
            <a:xfrm>
              <a:off x="1251740" y="3896513"/>
              <a:ext cx="1067188" cy="714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B8FABCA-13F0-F96D-E6FF-A45FFDF596C4}"/>
              </a:ext>
            </a:extLst>
          </p:cNvPr>
          <p:cNvGrpSpPr/>
          <p:nvPr/>
        </p:nvGrpSpPr>
        <p:grpSpPr>
          <a:xfrm>
            <a:off x="3175471" y="3544149"/>
            <a:ext cx="1145507" cy="1139042"/>
            <a:chOff x="3175471" y="3544149"/>
            <a:chExt cx="1145507" cy="1139042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D8833ED-43A1-8A47-B023-D373F8FB240E}"/>
                </a:ext>
              </a:extLst>
            </p:cNvPr>
            <p:cNvSpPr/>
            <p:nvPr/>
          </p:nvSpPr>
          <p:spPr>
            <a:xfrm>
              <a:off x="3175471" y="3544149"/>
              <a:ext cx="1145507" cy="1139042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B6B1562-DBC5-4240-8F1D-F500454B0064}"/>
                </a:ext>
              </a:extLst>
            </p:cNvPr>
            <p:cNvSpPr txBox="1"/>
            <p:nvPr/>
          </p:nvSpPr>
          <p:spPr>
            <a:xfrm>
              <a:off x="3260322" y="3546519"/>
              <a:ext cx="975802" cy="272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latin typeface="Montserrat" pitchFamily="2" charset="77"/>
                </a:rPr>
                <a:t>FUNCTION</a:t>
              </a:r>
            </a:p>
            <a:p>
              <a:pPr algn="ctr"/>
              <a:r>
                <a:rPr lang="en-US" sz="900" dirty="0">
                  <a:latin typeface="Montserrat" pitchFamily="2" charset="77"/>
                </a:rPr>
                <a:t>NAME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94C3509-55BE-F446-9165-C6D681AB4580}"/>
                </a:ext>
              </a:extLst>
            </p:cNvPr>
            <p:cNvSpPr txBox="1"/>
            <p:nvPr/>
          </p:nvSpPr>
          <p:spPr>
            <a:xfrm>
              <a:off x="3243477" y="3896513"/>
              <a:ext cx="1077500" cy="714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90B9C905-3650-5F20-CA09-CB85BB131B94}"/>
              </a:ext>
            </a:extLst>
          </p:cNvPr>
          <p:cNvGrpSpPr/>
          <p:nvPr/>
        </p:nvGrpSpPr>
        <p:grpSpPr>
          <a:xfrm>
            <a:off x="9150685" y="3544149"/>
            <a:ext cx="1145507" cy="1139042"/>
            <a:chOff x="9150685" y="3544149"/>
            <a:chExt cx="1145507" cy="1139042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07B3748-B6D9-2445-B124-CCD0FEF51614}"/>
                </a:ext>
              </a:extLst>
            </p:cNvPr>
            <p:cNvSpPr/>
            <p:nvPr/>
          </p:nvSpPr>
          <p:spPr>
            <a:xfrm>
              <a:off x="9150685" y="3544149"/>
              <a:ext cx="1145507" cy="1139042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6265B0E-19CB-064A-99EB-0D60888CFEF7}"/>
                </a:ext>
              </a:extLst>
            </p:cNvPr>
            <p:cNvSpPr txBox="1"/>
            <p:nvPr/>
          </p:nvSpPr>
          <p:spPr>
            <a:xfrm>
              <a:off x="9235537" y="3546519"/>
              <a:ext cx="975802" cy="272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latin typeface="Montserrat" pitchFamily="2" charset="77"/>
                </a:rPr>
                <a:t>FUNCTION</a:t>
              </a:r>
            </a:p>
            <a:p>
              <a:pPr algn="ctr"/>
              <a:r>
                <a:rPr lang="en-US" sz="900" dirty="0">
                  <a:latin typeface="Montserrat" pitchFamily="2" charset="77"/>
                </a:rPr>
                <a:t>NAME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488B58B-ED9B-8B4E-B196-5EEA284DB10D}"/>
                </a:ext>
              </a:extLst>
            </p:cNvPr>
            <p:cNvSpPr txBox="1"/>
            <p:nvPr/>
          </p:nvSpPr>
          <p:spPr>
            <a:xfrm>
              <a:off x="9218692" y="3896513"/>
              <a:ext cx="1077500" cy="714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26766B1-F4F4-3BFA-AC22-BCF58E17B141}"/>
              </a:ext>
            </a:extLst>
          </p:cNvPr>
          <p:cNvGrpSpPr/>
          <p:nvPr/>
        </p:nvGrpSpPr>
        <p:grpSpPr>
          <a:xfrm>
            <a:off x="5683204" y="3544149"/>
            <a:ext cx="1145507" cy="1139042"/>
            <a:chOff x="5683204" y="3544149"/>
            <a:chExt cx="1145507" cy="1139042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DA1D7470-E6F4-614F-95C1-3D1A68D82873}"/>
                </a:ext>
              </a:extLst>
            </p:cNvPr>
            <p:cNvSpPr/>
            <p:nvPr/>
          </p:nvSpPr>
          <p:spPr>
            <a:xfrm>
              <a:off x="5683204" y="3544149"/>
              <a:ext cx="1145507" cy="1139042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38A13A2-7579-3F49-8A19-2EEE22D9222B}"/>
                </a:ext>
              </a:extLst>
            </p:cNvPr>
            <p:cNvSpPr txBox="1"/>
            <p:nvPr/>
          </p:nvSpPr>
          <p:spPr>
            <a:xfrm>
              <a:off x="5768056" y="3546519"/>
              <a:ext cx="975802" cy="272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latin typeface="Montserrat" pitchFamily="2" charset="77"/>
                </a:rPr>
                <a:t>FUNCTION</a:t>
              </a:r>
            </a:p>
            <a:p>
              <a:pPr algn="ctr"/>
              <a:r>
                <a:rPr lang="en-US" sz="900" dirty="0">
                  <a:latin typeface="Montserrat" pitchFamily="2" charset="77"/>
                </a:rPr>
                <a:t>NAME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AE8BF9A-4A3A-DA40-B16C-A1C9AA990F4C}"/>
                </a:ext>
              </a:extLst>
            </p:cNvPr>
            <p:cNvSpPr txBox="1"/>
            <p:nvPr/>
          </p:nvSpPr>
          <p:spPr>
            <a:xfrm>
              <a:off x="5751211" y="3896513"/>
              <a:ext cx="1077497" cy="714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2AC92B9-1367-A1F9-6804-9765DF40A94D}"/>
              </a:ext>
            </a:extLst>
          </p:cNvPr>
          <p:cNvGrpSpPr/>
          <p:nvPr/>
        </p:nvGrpSpPr>
        <p:grpSpPr>
          <a:xfrm>
            <a:off x="4326137" y="4990237"/>
            <a:ext cx="1160986" cy="1139042"/>
            <a:chOff x="4326137" y="4990237"/>
            <a:chExt cx="1160986" cy="1139042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119ACFDB-863B-F541-A678-E463EEB45081}"/>
                </a:ext>
              </a:extLst>
            </p:cNvPr>
            <p:cNvSpPr/>
            <p:nvPr/>
          </p:nvSpPr>
          <p:spPr>
            <a:xfrm>
              <a:off x="4326137" y="4990237"/>
              <a:ext cx="1145507" cy="1139042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4C5E574-5664-0540-9EAF-1DB798319D07}"/>
                </a:ext>
              </a:extLst>
            </p:cNvPr>
            <p:cNvSpPr txBox="1"/>
            <p:nvPr/>
          </p:nvSpPr>
          <p:spPr>
            <a:xfrm>
              <a:off x="4410989" y="4992607"/>
              <a:ext cx="975802" cy="272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latin typeface="Montserrat" pitchFamily="2" charset="77"/>
                </a:rPr>
                <a:t>FUNCTION</a:t>
              </a:r>
            </a:p>
            <a:p>
              <a:pPr algn="ctr"/>
              <a:r>
                <a:rPr lang="en-US" sz="900" dirty="0">
                  <a:latin typeface="Montserrat" pitchFamily="2" charset="77"/>
                </a:rPr>
                <a:t>NAME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ADC57FB-BD22-D14C-99BA-D505F3045944}"/>
                </a:ext>
              </a:extLst>
            </p:cNvPr>
            <p:cNvSpPr txBox="1"/>
            <p:nvPr/>
          </p:nvSpPr>
          <p:spPr>
            <a:xfrm>
              <a:off x="4394144" y="5342601"/>
              <a:ext cx="1092979" cy="714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D696EFE9-1258-5A3C-865B-2D5FBBF32E9B}"/>
              </a:ext>
            </a:extLst>
          </p:cNvPr>
          <p:cNvGrpSpPr/>
          <p:nvPr/>
        </p:nvGrpSpPr>
        <p:grpSpPr>
          <a:xfrm>
            <a:off x="5683201" y="4982913"/>
            <a:ext cx="1145507" cy="1139042"/>
            <a:chOff x="5683201" y="4982913"/>
            <a:chExt cx="1145507" cy="1139042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D0A39FAF-D7D4-DB4E-9C7E-AB451C8BF975}"/>
                </a:ext>
              </a:extLst>
            </p:cNvPr>
            <p:cNvSpPr/>
            <p:nvPr/>
          </p:nvSpPr>
          <p:spPr>
            <a:xfrm>
              <a:off x="5683201" y="4982913"/>
              <a:ext cx="1145507" cy="1139042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48FA2A0-DDD1-5047-930D-63FAE144957E}"/>
                </a:ext>
              </a:extLst>
            </p:cNvPr>
            <p:cNvSpPr txBox="1"/>
            <p:nvPr/>
          </p:nvSpPr>
          <p:spPr>
            <a:xfrm>
              <a:off x="5768052" y="4985283"/>
              <a:ext cx="975802" cy="272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latin typeface="Montserrat" pitchFamily="2" charset="77"/>
                </a:rPr>
                <a:t>FUNCTION</a:t>
              </a:r>
            </a:p>
            <a:p>
              <a:pPr algn="ctr"/>
              <a:r>
                <a:rPr lang="en-US" sz="900" dirty="0">
                  <a:latin typeface="Montserrat" pitchFamily="2" charset="77"/>
                </a:rPr>
                <a:t>NAME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96B642C-D24A-AB4F-9077-D51B8D415708}"/>
                </a:ext>
              </a:extLst>
            </p:cNvPr>
            <p:cNvSpPr txBox="1"/>
            <p:nvPr/>
          </p:nvSpPr>
          <p:spPr>
            <a:xfrm>
              <a:off x="5751207" y="5335277"/>
              <a:ext cx="1067181" cy="714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57A59400-F5FE-E1D8-9D3E-0EC2780FE5E7}"/>
              </a:ext>
            </a:extLst>
          </p:cNvPr>
          <p:cNvGrpSpPr/>
          <p:nvPr/>
        </p:nvGrpSpPr>
        <p:grpSpPr>
          <a:xfrm>
            <a:off x="7024785" y="4982913"/>
            <a:ext cx="1145507" cy="1139042"/>
            <a:chOff x="7024785" y="4982913"/>
            <a:chExt cx="1145507" cy="1139042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88CF3D3D-F674-2A4C-9482-1A7CF05AA86E}"/>
                </a:ext>
              </a:extLst>
            </p:cNvPr>
            <p:cNvSpPr/>
            <p:nvPr/>
          </p:nvSpPr>
          <p:spPr>
            <a:xfrm>
              <a:off x="7024785" y="4982913"/>
              <a:ext cx="1145507" cy="1139042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C4657EE-2389-4A46-8D46-C07B35B3B984}"/>
                </a:ext>
              </a:extLst>
            </p:cNvPr>
            <p:cNvSpPr txBox="1"/>
            <p:nvPr/>
          </p:nvSpPr>
          <p:spPr>
            <a:xfrm>
              <a:off x="7109637" y="4985283"/>
              <a:ext cx="975802" cy="272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latin typeface="Montserrat" pitchFamily="2" charset="77"/>
                </a:rPr>
                <a:t>FUNCTION</a:t>
              </a:r>
            </a:p>
            <a:p>
              <a:pPr algn="ctr"/>
              <a:r>
                <a:rPr lang="en-US" sz="900" dirty="0">
                  <a:latin typeface="Montserrat" pitchFamily="2" charset="77"/>
                </a:rPr>
                <a:t>NAME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D3909BA-9246-0546-9E71-4744EF2C4B08}"/>
                </a:ext>
              </a:extLst>
            </p:cNvPr>
            <p:cNvSpPr txBox="1"/>
            <p:nvPr/>
          </p:nvSpPr>
          <p:spPr>
            <a:xfrm>
              <a:off x="7092792" y="5335277"/>
              <a:ext cx="1056691" cy="714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A3999969-3690-E609-C492-F4CF81961BD6}"/>
              </a:ext>
            </a:extLst>
          </p:cNvPr>
          <p:cNvGrpSpPr/>
          <p:nvPr/>
        </p:nvGrpSpPr>
        <p:grpSpPr>
          <a:xfrm>
            <a:off x="9873072" y="4982913"/>
            <a:ext cx="1145507" cy="1139042"/>
            <a:chOff x="9873072" y="4982913"/>
            <a:chExt cx="1145507" cy="1139042"/>
          </a:xfrm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BE092694-2CC8-B845-AB09-B28D27A38917}"/>
                </a:ext>
              </a:extLst>
            </p:cNvPr>
            <p:cNvSpPr/>
            <p:nvPr/>
          </p:nvSpPr>
          <p:spPr>
            <a:xfrm>
              <a:off x="9873072" y="4982913"/>
              <a:ext cx="1145507" cy="1139042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31573CF9-0382-BA40-A758-E0A4D3205EF8}"/>
                </a:ext>
              </a:extLst>
            </p:cNvPr>
            <p:cNvSpPr txBox="1"/>
            <p:nvPr/>
          </p:nvSpPr>
          <p:spPr>
            <a:xfrm>
              <a:off x="9957924" y="4985283"/>
              <a:ext cx="975802" cy="272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latin typeface="Montserrat" pitchFamily="2" charset="77"/>
                </a:rPr>
                <a:t>FUNCTION</a:t>
              </a:r>
            </a:p>
            <a:p>
              <a:pPr algn="ctr"/>
              <a:r>
                <a:rPr lang="en-US" sz="900" dirty="0">
                  <a:latin typeface="Montserrat" pitchFamily="2" charset="77"/>
                </a:rPr>
                <a:t>NAME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B21A7CD7-1D66-C640-8CA9-345C92FCBE88}"/>
                </a:ext>
              </a:extLst>
            </p:cNvPr>
            <p:cNvSpPr txBox="1"/>
            <p:nvPr/>
          </p:nvSpPr>
          <p:spPr>
            <a:xfrm>
              <a:off x="9941079" y="5335277"/>
              <a:ext cx="1077500" cy="714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82A4529-4A4C-20E6-AD79-CBEC8115C84B}"/>
              </a:ext>
            </a:extLst>
          </p:cNvPr>
          <p:cNvGrpSpPr/>
          <p:nvPr/>
        </p:nvGrpSpPr>
        <p:grpSpPr>
          <a:xfrm>
            <a:off x="8521168" y="4992816"/>
            <a:ext cx="1145507" cy="1139042"/>
            <a:chOff x="8521168" y="4992816"/>
            <a:chExt cx="1145507" cy="1139042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AEFD1AE3-007B-2A4A-8BA0-B16722908898}"/>
                </a:ext>
              </a:extLst>
            </p:cNvPr>
            <p:cNvSpPr/>
            <p:nvPr/>
          </p:nvSpPr>
          <p:spPr>
            <a:xfrm>
              <a:off x="8521168" y="4992816"/>
              <a:ext cx="1145507" cy="1139042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60387ACE-2503-FC4E-B831-843040145E8A}"/>
                </a:ext>
              </a:extLst>
            </p:cNvPr>
            <p:cNvSpPr txBox="1"/>
            <p:nvPr/>
          </p:nvSpPr>
          <p:spPr>
            <a:xfrm>
              <a:off x="8606020" y="4995186"/>
              <a:ext cx="975802" cy="272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latin typeface="Montserrat" pitchFamily="2" charset="77"/>
                </a:rPr>
                <a:t>FUNCTION</a:t>
              </a:r>
            </a:p>
            <a:p>
              <a:pPr algn="ctr"/>
              <a:r>
                <a:rPr lang="en-US" sz="900" dirty="0">
                  <a:latin typeface="Montserrat" pitchFamily="2" charset="77"/>
                </a:rPr>
                <a:t>NAME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63B71D73-4031-564D-9B25-4D6232D6A869}"/>
                </a:ext>
              </a:extLst>
            </p:cNvPr>
            <p:cNvSpPr txBox="1"/>
            <p:nvPr/>
          </p:nvSpPr>
          <p:spPr>
            <a:xfrm>
              <a:off x="8589175" y="5345180"/>
              <a:ext cx="1077500" cy="714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A1BF9E1-7114-74CB-3329-85DC51C4B819}"/>
              </a:ext>
            </a:extLst>
          </p:cNvPr>
          <p:cNvGrpSpPr/>
          <p:nvPr/>
        </p:nvGrpSpPr>
        <p:grpSpPr>
          <a:xfrm>
            <a:off x="1173421" y="4992817"/>
            <a:ext cx="1145507" cy="1139042"/>
            <a:chOff x="1173421" y="4992817"/>
            <a:chExt cx="1145507" cy="1139042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6E327000-836F-F147-B6C7-BD9DDE279304}"/>
                </a:ext>
              </a:extLst>
            </p:cNvPr>
            <p:cNvSpPr/>
            <p:nvPr/>
          </p:nvSpPr>
          <p:spPr>
            <a:xfrm>
              <a:off x="1173421" y="4992817"/>
              <a:ext cx="1145507" cy="1139042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4F139C84-5B6F-E540-ABAC-6297AA5BB865}"/>
                </a:ext>
              </a:extLst>
            </p:cNvPr>
            <p:cNvSpPr txBox="1"/>
            <p:nvPr/>
          </p:nvSpPr>
          <p:spPr>
            <a:xfrm>
              <a:off x="1258273" y="4995187"/>
              <a:ext cx="975802" cy="272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latin typeface="Montserrat" pitchFamily="2" charset="77"/>
                </a:rPr>
                <a:t>FUNCTION</a:t>
              </a:r>
            </a:p>
            <a:p>
              <a:pPr algn="ctr"/>
              <a:r>
                <a:rPr lang="en-US" sz="900" dirty="0">
                  <a:latin typeface="Montserrat" pitchFamily="2" charset="77"/>
                </a:rPr>
                <a:t>NAME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23BD884-9FBC-FB4C-B332-21CF775897FE}"/>
                </a:ext>
              </a:extLst>
            </p:cNvPr>
            <p:cNvSpPr txBox="1"/>
            <p:nvPr/>
          </p:nvSpPr>
          <p:spPr>
            <a:xfrm>
              <a:off x="1241427" y="5345181"/>
              <a:ext cx="1077500" cy="714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  <a:p>
              <a:pPr marL="171450" indent="-17145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Montserrat" pitchFamily="2" charset="77"/>
                  <a:ea typeface="Roboto Cn" pitchFamily="2" charset="0"/>
                </a:rPr>
                <a:t>Role</a:t>
              </a:r>
            </a:p>
          </p:txBody>
        </p:sp>
      </p:grp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A50D83AB-0F10-0544-A67D-1B7F1C6393C6}"/>
              </a:ext>
            </a:extLst>
          </p:cNvPr>
          <p:cNvCxnSpPr>
            <a:cxnSpLocks/>
          </p:cNvCxnSpPr>
          <p:nvPr/>
        </p:nvCxnSpPr>
        <p:spPr>
          <a:xfrm>
            <a:off x="1725525" y="3427767"/>
            <a:ext cx="799791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AA89C202-28D3-A64A-B0D2-E1D10F7452E2}"/>
              </a:ext>
            </a:extLst>
          </p:cNvPr>
          <p:cNvCxnSpPr>
            <a:cxnSpLocks/>
          </p:cNvCxnSpPr>
          <p:nvPr/>
        </p:nvCxnSpPr>
        <p:spPr>
          <a:xfrm>
            <a:off x="4909210" y="4824329"/>
            <a:ext cx="269864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4F5A22A6-4E48-3346-8EC4-B34034574AC8}"/>
              </a:ext>
            </a:extLst>
          </p:cNvPr>
          <p:cNvCxnSpPr>
            <a:cxnSpLocks/>
          </p:cNvCxnSpPr>
          <p:nvPr/>
        </p:nvCxnSpPr>
        <p:spPr>
          <a:xfrm>
            <a:off x="9093921" y="4824329"/>
            <a:ext cx="128623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6" name="Picture 115" descr="Logo&#10;&#10;Description automatically generated">
            <a:extLst>
              <a:ext uri="{FF2B5EF4-FFF2-40B4-BE49-F238E27FC236}">
                <a16:creationId xmlns:a16="http://schemas.microsoft.com/office/drawing/2014/main" id="{F1C8A879-DCD5-3143-AE33-B71273CAC5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25" y="6221422"/>
            <a:ext cx="952132" cy="561758"/>
          </a:xfrm>
          <a:prstGeom prst="rect">
            <a:avLst/>
          </a:prstGeom>
        </p:spPr>
      </p:pic>
      <p:sp>
        <p:nvSpPr>
          <p:cNvPr id="117" name="TextBox 116">
            <a:extLst>
              <a:ext uri="{FF2B5EF4-FFF2-40B4-BE49-F238E27FC236}">
                <a16:creationId xmlns:a16="http://schemas.microsoft.com/office/drawing/2014/main" id="{B17F597F-AFE4-604D-8AA3-8D755678C074}"/>
              </a:ext>
            </a:extLst>
          </p:cNvPr>
          <p:cNvSpPr txBox="1"/>
          <p:nvPr/>
        </p:nvSpPr>
        <p:spPr>
          <a:xfrm>
            <a:off x="8170292" y="6502301"/>
            <a:ext cx="37303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latin typeface="Montserrat Light" pitchFamily="2" charset="77"/>
                <a:ea typeface="Roboto" pitchFamily="2" charset="0"/>
              </a:rPr>
              <a:t>www.eosworldwide.com.  ©2003-2022 EOS.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119470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98</Words>
  <Application>Microsoft Macintosh PowerPoint</Application>
  <PresentationFormat>Widescreen</PresentationFormat>
  <Paragraphs>85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Montserrat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Roxanne  Ntagazwa</dc:creator>
  <cp:lastModifiedBy>Roxanne  Ntagazwa</cp:lastModifiedBy>
  <cp:revision>7</cp:revision>
  <dcterms:created xsi:type="dcterms:W3CDTF">2022-04-01T20:17:40Z</dcterms:created>
  <dcterms:modified xsi:type="dcterms:W3CDTF">2022-05-09T19:57:07Z</dcterms:modified>
</cp:coreProperties>
</file>